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Condense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Condensed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boldItalic.fntdata"/><Relationship Id="rId30" Type="http://schemas.openxmlformats.org/officeDocument/2006/relationships/font" Target="fonts/RobotoCondense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2e25acc1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362e25acc1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queremos inovar rápido, mas nossos sistemas nem sempre estão prontos para sustentar essa velocidade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80f5e19d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d80f5e19d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80f5e19d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d80f5e19d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6c625e21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66c625e21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6c625e21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66c625e21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902d19e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a902d19e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6c625e21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66c625e21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1bc5736d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a1bc5736d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4e69f17d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a4e69f17d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868c396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5868c396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2e25acc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62e25acc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Enquete relâmpago (show of hands): pergunte quantas pessoas conheciam as ELs.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2e25acc1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62e25acc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0f3aca6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70f3aca6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35b1f24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235b1f24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80f5e19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2d80f5e1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5040563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25040563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80f5e19d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d80f5e19d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2116452" y="218205"/>
            <a:ext cx="4786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1975050" y="1161000"/>
            <a:ext cx="6610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5275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B6B6B"/>
              </a:buClr>
              <a:buSzPts val="1050"/>
              <a:buFont typeface="Open Sans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5089112" y="1163500"/>
            <a:ext cx="341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5275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B6B6B"/>
              </a:buClr>
              <a:buSzPts val="1050"/>
              <a:buFont typeface="Open Sans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116452" y="218205"/>
            <a:ext cx="4786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975050" y="1161000"/>
            <a:ext cx="6610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5275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B6B6B"/>
              </a:buClr>
              <a:buSzPts val="1050"/>
              <a:buFont typeface="Open Sans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5089112" y="1163500"/>
            <a:ext cx="341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5275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B6B6B"/>
              </a:buClr>
              <a:buSzPts val="1050"/>
              <a:buFont typeface="Open Sans"/>
              <a:buChar char="●"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58.jpg"/><Relationship Id="rId9" Type="http://schemas.openxmlformats.org/officeDocument/2006/relationships/image" Target="../media/image61.png"/><Relationship Id="rId5" Type="http://schemas.openxmlformats.org/officeDocument/2006/relationships/image" Target="../media/image62.jpg"/><Relationship Id="rId6" Type="http://schemas.openxmlformats.org/officeDocument/2006/relationships/image" Target="../media/image60.png"/><Relationship Id="rId7" Type="http://schemas.openxmlformats.org/officeDocument/2006/relationships/image" Target="../media/image66.png"/><Relationship Id="rId8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24.png"/><Relationship Id="rId21" Type="http://schemas.openxmlformats.org/officeDocument/2006/relationships/image" Target="../media/image34.png"/><Relationship Id="rId24" Type="http://schemas.openxmlformats.org/officeDocument/2006/relationships/image" Target="../media/image25.png"/><Relationship Id="rId23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26" Type="http://schemas.openxmlformats.org/officeDocument/2006/relationships/image" Target="../media/image42.png"/><Relationship Id="rId25" Type="http://schemas.openxmlformats.org/officeDocument/2006/relationships/image" Target="../media/image45.png"/><Relationship Id="rId27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.png"/><Relationship Id="rId11" Type="http://schemas.openxmlformats.org/officeDocument/2006/relationships/image" Target="../media/image23.png"/><Relationship Id="rId10" Type="http://schemas.openxmlformats.org/officeDocument/2006/relationships/image" Target="../media/image12.png"/><Relationship Id="rId13" Type="http://schemas.openxmlformats.org/officeDocument/2006/relationships/image" Target="../media/image17.png"/><Relationship Id="rId12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16.png"/><Relationship Id="rId17" Type="http://schemas.openxmlformats.org/officeDocument/2006/relationships/image" Target="../media/image21.png"/><Relationship Id="rId16" Type="http://schemas.openxmlformats.org/officeDocument/2006/relationships/image" Target="../media/image49.png"/><Relationship Id="rId19" Type="http://schemas.openxmlformats.org/officeDocument/2006/relationships/image" Target="../media/image18.png"/><Relationship Id="rId1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.png"/><Relationship Id="rId22" Type="http://schemas.openxmlformats.org/officeDocument/2006/relationships/image" Target="../media/image59.png"/><Relationship Id="rId21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9" Type="http://schemas.openxmlformats.org/officeDocument/2006/relationships/image" Target="../media/image52.png"/><Relationship Id="rId5" Type="http://schemas.openxmlformats.org/officeDocument/2006/relationships/image" Target="../media/image31.png"/><Relationship Id="rId6" Type="http://schemas.openxmlformats.org/officeDocument/2006/relationships/image" Target="../media/image47.png"/><Relationship Id="rId7" Type="http://schemas.openxmlformats.org/officeDocument/2006/relationships/image" Target="../media/image44.png"/><Relationship Id="rId8" Type="http://schemas.openxmlformats.org/officeDocument/2006/relationships/image" Target="../media/image26.png"/><Relationship Id="rId11" Type="http://schemas.openxmlformats.org/officeDocument/2006/relationships/image" Target="../media/image54.png"/><Relationship Id="rId10" Type="http://schemas.openxmlformats.org/officeDocument/2006/relationships/image" Target="../media/image43.png"/><Relationship Id="rId13" Type="http://schemas.openxmlformats.org/officeDocument/2006/relationships/image" Target="../media/image22.png"/><Relationship Id="rId12" Type="http://schemas.openxmlformats.org/officeDocument/2006/relationships/image" Target="../media/image4.png"/><Relationship Id="rId15" Type="http://schemas.openxmlformats.org/officeDocument/2006/relationships/image" Target="../media/image50.png"/><Relationship Id="rId14" Type="http://schemas.openxmlformats.org/officeDocument/2006/relationships/image" Target="../media/image64.png"/><Relationship Id="rId17" Type="http://schemas.openxmlformats.org/officeDocument/2006/relationships/image" Target="../media/image15.png"/><Relationship Id="rId16" Type="http://schemas.openxmlformats.org/officeDocument/2006/relationships/image" Target="../media/image9.png"/><Relationship Id="rId19" Type="http://schemas.openxmlformats.org/officeDocument/2006/relationships/image" Target="../media/image6.png"/><Relationship Id="rId1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98562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23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b="1" lang="en" sz="2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Bem vindos!!!</a:t>
            </a:r>
            <a:endParaRPr b="1" sz="21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" name="Google Shape;93;p23"/>
          <p:cNvSpPr txBox="1"/>
          <p:nvPr/>
        </p:nvSpPr>
        <p:spPr>
          <a:xfrm>
            <a:off x="1820075" y="378900"/>
            <a:ext cx="7066200" cy="4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Inovação Sustentável</a:t>
            </a:r>
            <a:r>
              <a:rPr b="1"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para o Desenvolvimento de Produto</a:t>
            </a:r>
            <a:endParaRPr b="1" sz="3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Começaremos</a:t>
            </a:r>
            <a:r>
              <a:rPr b="1" i="0" lang="en" sz="21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lang="en" sz="21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 breve!!!</a:t>
            </a:r>
            <a:r>
              <a:rPr b="1" i="0" lang="en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“</a:t>
            </a: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próxima grande inovação pode ser o 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jeito como você </a:t>
            </a:r>
            <a:r>
              <a:rPr b="1" lang="en" sz="20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desenvolve hoje</a:t>
            </a: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.”</a:t>
            </a:r>
            <a:endParaRPr b="1"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4" name="Google Shape;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9990" y="3418672"/>
            <a:ext cx="9840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2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1-2-4-All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1820075" y="563875"/>
            <a:ext cx="7088700" cy="4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Qual a 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dívida técnica 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 mais te assombra? </a:t>
            </a:r>
            <a:endParaRPr b="1"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 o que ela te ensinou sobre 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sustentabilidade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 boas 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decisões de engenharia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2500">
              <a:solidFill>
                <a:srgbClr val="FFAB4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💥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 quart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eto, 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sintetizar as ideias e os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dest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aques da etapa anterior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⏰ </a:t>
            </a: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min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492" y="3153475"/>
            <a:ext cx="798221" cy="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3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1-2-4-All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3007975" y="1929554"/>
            <a:ext cx="4654500" cy="21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que mais se destacou na conversa do seu grupo?</a:t>
            </a:r>
            <a:endParaRPr b="1" sz="27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Qual grupo quer compartilhar?</a:t>
            </a:r>
            <a:endParaRPr sz="2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1820075" y="406325"/>
            <a:ext cx="70887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Qual a dívida técnica que mais te assombra? </a:t>
            </a:r>
            <a:endParaRPr sz="2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 o que ela te ensinou sobre sustentabilidade e boas decisões de engenharia?</a:t>
            </a:r>
            <a:endParaRPr sz="2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492" y="3153475"/>
            <a:ext cx="798221" cy="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4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15%      Solutions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1820075" y="246250"/>
            <a:ext cx="7088700" cy="4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que você pode começar a fazer na 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próxima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segunda-feira 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autonomia, os recursos e conhecimento 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 você já tem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para </a:t>
            </a:r>
            <a:endParaRPr b="1"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inovar com responsabilidade e sustentabilidade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Revisite as 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dinâmicas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que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fizemos hoje </a:t>
            </a: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 te ajudar nas ações</a:t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💥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Reflexão individual - Pense em ações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⏰ </a:t>
            </a: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min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5825" y="3233450"/>
            <a:ext cx="6953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5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15%      Solutions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1820075" y="267175"/>
            <a:ext cx="7088700" cy="4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que você pode começar a fazer 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 próxima segunda-feira 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autonomia, os recursos e conhecimento 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 você já tem para </a:t>
            </a:r>
            <a:endParaRPr b="1"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inovar com responsabilidade e sustentabilidade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💥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 grupo 3 ou 4 pessoas - Compartilhe suas ideias no grupo.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Membros do grupo oferecem oferecem dicas e sugestões para as suas ações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⏰ </a:t>
            </a: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min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5825" y="3233450"/>
            <a:ext cx="6953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6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15%      Solutions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1820075" y="267175"/>
            <a:ext cx="7088700" cy="4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que você pode começar a fazer na próxima segunda-feira com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autonomia, os recursos e conhecimento 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 você já tem para </a:t>
            </a:r>
            <a:endParaRPr b="1"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inovar com responsabilidade e sustentabilidade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💥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Individualmente </a:t>
            </a:r>
            <a:r>
              <a:rPr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escreva 1 post it e cole na parede</a:t>
            </a:r>
            <a:endParaRPr sz="2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⏰ </a:t>
            </a: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min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5825" y="3233450"/>
            <a:ext cx="6953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7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15%      Solutions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3037175" y="2644451"/>
            <a:ext cx="4654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Quem quer compartilhar?</a:t>
            </a:r>
            <a:endParaRPr sz="2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1820075" y="406325"/>
            <a:ext cx="70887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que você pode começar a fazer na próxima segunda-feira com a autonomia, os recursos e conhecimento que você já tem para inovar com responsabilidade e sustentabilidade?</a:t>
            </a:r>
            <a:endParaRPr sz="2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5825" y="3233450"/>
            <a:ext cx="6953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8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Mural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1820075" y="364375"/>
            <a:ext cx="70887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Workshop: </a:t>
            </a:r>
            <a:r>
              <a:rPr b="1" lang="en" sz="23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Inovação Sustentável</a:t>
            </a:r>
            <a:r>
              <a:rPr b="1" lang="en" sz="2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 sz="2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 o Desenvolvimento de Produto</a:t>
            </a:r>
            <a:endParaRPr b="1" sz="23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Vou </a:t>
            </a:r>
            <a:r>
              <a:rPr b="1" lang="en" sz="4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inovar com responsabilidade e sustentabilidade </a:t>
            </a:r>
            <a:r>
              <a:rPr b="1" lang="en" sz="49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490" y="3309922"/>
            <a:ext cx="9840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/>
        </p:nvSpPr>
        <p:spPr>
          <a:xfrm>
            <a:off x="8472450" y="3510878"/>
            <a:ext cx="73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2025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7962308" y="48086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9"/>
          <p:cNvSpPr txBox="1"/>
          <p:nvPr>
            <p:ph idx="4294967295" type="body"/>
          </p:nvPr>
        </p:nvSpPr>
        <p:spPr>
          <a:xfrm>
            <a:off x="628700" y="7599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Contatos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9" name="Google Shape;269;p39"/>
          <p:cNvSpPr txBox="1"/>
          <p:nvPr/>
        </p:nvSpPr>
        <p:spPr>
          <a:xfrm>
            <a:off x="5727275" y="3709300"/>
            <a:ext cx="22080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Gratidão!</a:t>
            </a:r>
            <a:endParaRPr b="1" i="0" sz="4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0" name="Google Shape;270;p39"/>
          <p:cNvSpPr/>
          <p:nvPr/>
        </p:nvSpPr>
        <p:spPr>
          <a:xfrm>
            <a:off x="5984213" y="732775"/>
            <a:ext cx="1192500" cy="1161300"/>
          </a:xfrm>
          <a:prstGeom prst="ellipse">
            <a:avLst/>
          </a:prstGeom>
          <a:solidFill>
            <a:srgbClr val="02AF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/>
          </a:blip>
          <a:srcRect b="0" l="99" r="89" t="0"/>
          <a:stretch/>
        </p:blipFill>
        <p:spPr>
          <a:xfrm>
            <a:off x="6028013" y="759925"/>
            <a:ext cx="1104900" cy="110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2" name="Google Shape;272;p39"/>
          <p:cNvSpPr/>
          <p:nvPr/>
        </p:nvSpPr>
        <p:spPr>
          <a:xfrm>
            <a:off x="7657325" y="732763"/>
            <a:ext cx="1192500" cy="1161300"/>
          </a:xfrm>
          <a:prstGeom prst="ellipse">
            <a:avLst/>
          </a:prstGeom>
          <a:solidFill>
            <a:srgbClr val="1F3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1125" y="759913"/>
            <a:ext cx="1104900" cy="110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5727275" y="1866925"/>
            <a:ext cx="1706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Fernando Oliveira</a:t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7657325" y="1859600"/>
            <a:ext cx="12834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Alan Mendes</a:t>
            </a:r>
            <a:endParaRPr b="1"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4775" y="2322723"/>
            <a:ext cx="1104900" cy="107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0825" y="2327432"/>
            <a:ext cx="1104900" cy="107795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1821200" y="363900"/>
            <a:ext cx="43719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 alguem for postar no linkedin, 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nos marquem: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Char char="●"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@Alan Mendes - Claro empresas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Char char="●"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@Fernando Oli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veira - Itaú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Char char="●"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@DEVPIRA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 rotWithShape="1">
          <a:blip r:embed="rId8">
            <a:alphaModFix/>
          </a:blip>
          <a:srcRect b="0" l="0" r="21420" t="52169"/>
          <a:stretch/>
        </p:blipFill>
        <p:spPr>
          <a:xfrm>
            <a:off x="2194524" y="2713075"/>
            <a:ext cx="3216475" cy="5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01838" y="3394525"/>
            <a:ext cx="2401850" cy="9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1122100" y="4439023"/>
            <a:ext cx="4786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Unleashing Organisational Superpowers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/>
          </a:blip>
          <a:srcRect b="19390" l="0" r="0" t="12377"/>
          <a:stretch/>
        </p:blipFill>
        <p:spPr>
          <a:xfrm>
            <a:off x="2044500" y="3476050"/>
            <a:ext cx="2853296" cy="97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4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Estrutura e Acordos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" name="Google Shape;101;p24"/>
          <p:cNvSpPr txBox="1"/>
          <p:nvPr/>
        </p:nvSpPr>
        <p:spPr>
          <a:xfrm>
            <a:off x="2270300" y="549425"/>
            <a:ext cx="5751900" cy="4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Como este workshop está estruturado</a:t>
            </a:r>
            <a:endParaRPr b="1" i="0" sz="5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</a:pPr>
            <a:r>
              <a:rPr b="1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Inovar de forma sustentável </a:t>
            </a: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</a:t>
            </a:r>
            <a:r>
              <a:rPr b="1" lang="en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Impromptu Networking</a:t>
            </a:r>
            <a:endParaRPr b="1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</a:pP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Dívida técnica </a:t>
            </a:r>
            <a:r>
              <a:rPr b="1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</a:t>
            </a:r>
            <a:r>
              <a:rPr b="1" lang="en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1-2-4-All </a:t>
            </a:r>
            <a:endParaRPr b="1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</a:pP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Comece com o que você já tem -</a:t>
            </a:r>
            <a:r>
              <a:rPr b="1" lang="en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15% Solutions</a:t>
            </a:r>
            <a:endParaRPr b="1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</a:pP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Fechamento - </a:t>
            </a:r>
            <a:r>
              <a:rPr b="1" lang="en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Mural</a:t>
            </a:r>
            <a:endParaRPr b="1">
              <a:solidFill>
                <a:schemeClr val="accent1"/>
              </a:solidFill>
              <a:highlight>
                <a:schemeClr val="accent6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Acordos</a:t>
            </a:r>
            <a:endParaRPr b="1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</a:pPr>
            <a:r>
              <a:rPr b="1" i="0" lang="en" sz="1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Fique à vontade, estamos em um</a:t>
            </a:r>
            <a:r>
              <a:rPr b="1" i="0" lang="en" sz="14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ambiente seguro</a:t>
            </a:r>
            <a:r>
              <a:rPr b="1" i="0" lang="en" sz="1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 </a:t>
            </a:r>
            <a:endParaRPr b="1" i="0" sz="14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</a:pPr>
            <a:r>
              <a:rPr b="1" i="0" lang="en" sz="1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Esteja aberto, usaremos a </a:t>
            </a:r>
            <a:r>
              <a:rPr b="1" i="0" lang="en" sz="14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inteligência coletiva</a:t>
            </a:r>
            <a:r>
              <a:rPr b="1" i="0" lang="en" sz="1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</a:pPr>
            <a:r>
              <a:rPr b="1" i="0" lang="en" sz="1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 o principal… </a:t>
            </a:r>
            <a:r>
              <a:rPr b="1" i="0" lang="en" sz="1400" u="none" cap="none" strike="noStrik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Divirta-se</a:t>
            </a:r>
            <a:r>
              <a:rPr b="1" i="0" lang="en" sz="1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  <a:endParaRPr b="1" i="0" sz="14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</a:pPr>
            <a:r>
              <a:rPr b="1"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Regra do silêncio </a:t>
            </a:r>
            <a:r>
              <a:rPr b="1" lang="en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braços levantados!</a:t>
            </a:r>
            <a:endParaRPr b="1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9990" y="3418672"/>
            <a:ext cx="9840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5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Quem somos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1979750" y="531300"/>
            <a:ext cx="6824400" cy="4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Liberators - Brazil User Group</a:t>
            </a:r>
            <a:endParaRPr sz="19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Nós - The Liberators Network - somos uma comunidade global que existe para ajudar os praticantes de Scrum, outros Métodos Ágeis e de Estruturas Libertadoras, a encontrar suporte, oferecer ajuda e inspirar-se.</a:t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Acreditamos no poder da inspiração de pessoa a pessoa (peer-to-peer inspiration) para superar os difíceis desafios que enfrentamos quando tentamos libertar equipes e organizações de formas de trabalho ineficazes.</a:t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Nossos fundadores são Christiaan Verwijs e Barry Overeem na </a:t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Holanda. Barry já escreveu famosos artigos, como “As 8 estancias</a:t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 Scrum Masters” e “Scrum Zumbi’.</a:t>
            </a:r>
            <a:endParaRPr b="1" sz="18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0" name="Google Shape;1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750" y="3416950"/>
            <a:ext cx="1038249" cy="3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500" y="2030275"/>
            <a:ext cx="1254425" cy="125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500" y="3325859"/>
            <a:ext cx="1254425" cy="125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7573751" y="4869794"/>
            <a:ext cx="473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6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Alan Mendes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2040050" y="216175"/>
            <a:ext cx="6703500" cy="4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3" y="2156775"/>
            <a:ext cx="1735250" cy="173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599" y="4138299"/>
            <a:ext cx="1199749" cy="73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9862" y="2073875"/>
            <a:ext cx="755425" cy="7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3050" y="2203142"/>
            <a:ext cx="1192500" cy="4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8263" y="1929475"/>
            <a:ext cx="755425" cy="7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49700" y="1936879"/>
            <a:ext cx="1192500" cy="74802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74925" y="441975"/>
            <a:ext cx="1789239" cy="9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02850" y="1797690"/>
            <a:ext cx="1043424" cy="10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91518" y="441975"/>
            <a:ext cx="1391234" cy="104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40038" y="348247"/>
            <a:ext cx="1230876" cy="123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42650" y="4074973"/>
            <a:ext cx="860075" cy="78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48426" y="4074974"/>
            <a:ext cx="860075" cy="78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01638" y="3941355"/>
            <a:ext cx="1578824" cy="106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88563" y="3907011"/>
            <a:ext cx="1673213" cy="112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040050" y="2956077"/>
            <a:ext cx="1802423" cy="7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172575" y="2831413"/>
            <a:ext cx="997350" cy="9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462024" y="2829299"/>
            <a:ext cx="997351" cy="99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51475" y="2841125"/>
            <a:ext cx="997350" cy="9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846225" y="4074975"/>
            <a:ext cx="860076" cy="86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117125" y="3056225"/>
            <a:ext cx="1047750" cy="94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977667" y="588700"/>
            <a:ext cx="860075" cy="86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374916" y="1217282"/>
            <a:ext cx="2003383" cy="10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293713" y="411245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978200" y="1842777"/>
            <a:ext cx="822900" cy="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7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Fernando Oliveira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893" y="303620"/>
            <a:ext cx="2482852" cy="248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1800" y="543503"/>
            <a:ext cx="2391849" cy="60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27"/>
          <p:cNvGrpSpPr/>
          <p:nvPr/>
        </p:nvGrpSpPr>
        <p:grpSpPr>
          <a:xfrm>
            <a:off x="5452475" y="586369"/>
            <a:ext cx="1927200" cy="1205100"/>
            <a:chOff x="3050025" y="959475"/>
            <a:chExt cx="1927200" cy="1205100"/>
          </a:xfrm>
        </p:grpSpPr>
        <p:sp>
          <p:nvSpPr>
            <p:cNvPr id="153" name="Google Shape;153;p27"/>
            <p:cNvSpPr/>
            <p:nvPr/>
          </p:nvSpPr>
          <p:spPr>
            <a:xfrm>
              <a:off x="3050025" y="959475"/>
              <a:ext cx="1927200" cy="12051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4" name="Google Shape;154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65237" y="1393275"/>
              <a:ext cx="1696772" cy="66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90821" y="1017962"/>
              <a:ext cx="1844326" cy="451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" name="Google Shape;15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1613" y="1651020"/>
            <a:ext cx="1611100" cy="16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35613" y="3121749"/>
            <a:ext cx="135727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1150" y="2196812"/>
            <a:ext cx="822900" cy="8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17725" y="2196788"/>
            <a:ext cx="822900" cy="8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09852" y="3121739"/>
            <a:ext cx="1085738" cy="6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31725" y="2136775"/>
            <a:ext cx="1047750" cy="94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51200" y="3042001"/>
            <a:ext cx="1085751" cy="82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08816" y="3040726"/>
            <a:ext cx="822900" cy="8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35625" y="3982538"/>
            <a:ext cx="755425" cy="7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36700" y="4117905"/>
            <a:ext cx="1192500" cy="4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222638" y="3982538"/>
            <a:ext cx="755425" cy="7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524875" y="3992329"/>
            <a:ext cx="1192500" cy="748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914287" y="2542225"/>
            <a:ext cx="822900" cy="6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565100" y="641370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913045" y="4007383"/>
            <a:ext cx="1104900" cy="717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8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</a:t>
            </a: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mpromptu Networking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2270300" y="549425"/>
            <a:ext cx="6398700" cy="4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que significa</a:t>
            </a:r>
            <a:r>
              <a:rPr b="1" lang="en" sz="2500">
                <a:solidFill>
                  <a:srgbClr val="FFAB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inovar de forma sustentável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quando o código envelhece mais rápido que o produto?</a:t>
            </a:r>
            <a:endParaRPr sz="19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✨</a:t>
            </a:r>
            <a:r>
              <a:rPr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rodas em pares</a:t>
            </a:r>
            <a:endParaRPr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⏰</a:t>
            </a:r>
            <a:r>
              <a:rPr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3min cada rodada</a:t>
            </a:r>
            <a:endParaRPr b="1" sz="18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♻ </a:t>
            </a:r>
            <a:r>
              <a:rPr b="1"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Após 3 minutos, encontre </a:t>
            </a: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outro par (não pode repetir)</a:t>
            </a:r>
            <a:endParaRPr b="1" sz="1800">
              <a:solidFill>
                <a:srgbClr val="FFF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Quem ficar sem parceiro, levanta a mão!</a:t>
            </a:r>
            <a:endParaRPr b="1" sz="18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4742" y="3189194"/>
            <a:ext cx="869257" cy="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9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Impromptu Networking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2943550" y="2034000"/>
            <a:ext cx="46545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Alguém ouviu algo tão incrível que o resto de nós </a:t>
            </a:r>
            <a:r>
              <a:rPr b="1" lang="en" sz="25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deveríamos</a:t>
            </a:r>
            <a:r>
              <a:rPr b="1" lang="en" sz="2500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saber?</a:t>
            </a:r>
            <a:endParaRPr b="1" sz="18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27350" y="484950"/>
            <a:ext cx="6323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que significa inovar de forma sustentável quando o código envelhece mais rápido que o produto?</a:t>
            </a:r>
            <a:endParaRPr sz="2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4742" y="3189194"/>
            <a:ext cx="869257" cy="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0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1-2-4-All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1820075" y="563875"/>
            <a:ext cx="70887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Qual a 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dívida técnica 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 mais te assombra? </a:t>
            </a:r>
            <a:endParaRPr b="1"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 o que ela te ensinou sobre 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sustentabilidade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 boas 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decisões de engenharia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2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💥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eflexão individual 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⏰ </a:t>
            </a: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 min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492" y="3153475"/>
            <a:ext cx="798221" cy="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1"/>
          <p:cNvSpPr txBox="1"/>
          <p:nvPr>
            <p:ph idx="4294967295" type="body"/>
          </p:nvPr>
        </p:nvSpPr>
        <p:spPr>
          <a:xfrm>
            <a:off x="627575" y="828125"/>
            <a:ext cx="1192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SzPts val="1800"/>
              <a:buNone/>
            </a:pPr>
            <a:r>
              <a:rPr b="1"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1-2-4-All</a:t>
            </a:r>
            <a:endParaRPr b="1"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1820075" y="563875"/>
            <a:ext cx="7088700" cy="4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Qual a 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dívida técnica 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 mais te assombra? </a:t>
            </a:r>
            <a:endParaRPr b="1" sz="2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 o que ela te ensinou sobre 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sustentabilidade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 boas </a:t>
            </a:r>
            <a:r>
              <a:rPr b="1" lang="en" sz="25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decisões de engenharia</a:t>
            </a:r>
            <a:r>
              <a:rPr b="1" lang="en" sz="25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?</a:t>
            </a:r>
            <a:endParaRPr b="1" sz="25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💥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</a:t>
            </a:r>
            <a:r>
              <a:rPr b="1" lang="en"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 dupla, compartilhe o que pensou na etapa anterior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⏰ </a:t>
            </a:r>
            <a:r>
              <a:rPr b="1" lang="en" sz="1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 min</a:t>
            </a:r>
            <a:endParaRPr b="1" sz="18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492" y="3153475"/>
            <a:ext cx="798221" cy="8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